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7" r:id="rId7"/>
    <p:sldId id="264" r:id="rId8"/>
    <p:sldId id="261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724" y="-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5B566-BA2C-474A-A718-3E89B367F646}" type="datetimeFigureOut">
              <a:rPr lang="ru-RU" smtClean="0"/>
              <a:pPr/>
              <a:t>27.09.2017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C8A3186-F6B2-4419-9EE0-CF1C7D974D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52161" y="1268760"/>
            <a:ext cx="5639685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Малі тіла </a:t>
            </a:r>
          </a:p>
          <a:p>
            <a:pPr algn="ctr"/>
            <a:r>
              <a:rPr lang="ru-RU" sz="8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Сонячної системи</a:t>
            </a:r>
            <a:endParaRPr lang="ru-RU" sz="88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7906072" cy="2060848"/>
          </a:xfrm>
        </p:spPr>
        <p:txBody>
          <a:bodyPr/>
          <a:lstStyle/>
          <a:p>
            <a:pPr algn="ctr"/>
            <a:r>
              <a:rPr lang="uk-UA" dirty="0" smtClean="0"/>
              <a:t>Зовнішній вигляд комет з декількома хвостами</a:t>
            </a:r>
            <a:endParaRPr lang="ru-RU" dirty="0"/>
          </a:p>
        </p:txBody>
      </p:sp>
      <p:pic>
        <p:nvPicPr>
          <p:cNvPr id="1026" name="Picture 2" descr="C:\Users\ЦГ Лицей7\Pictures\2_Comet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3672408" cy="5112568"/>
          </a:xfrm>
          <a:prstGeom prst="rect">
            <a:avLst/>
          </a:prstGeom>
          <a:noFill/>
        </p:spPr>
      </p:pic>
      <p:pic>
        <p:nvPicPr>
          <p:cNvPr id="6" name="Picture 2" descr="C:\Users\ЦГ Лицей7\Pictures\comet_wes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556792"/>
            <a:ext cx="3816424" cy="5112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6600" dirty="0" smtClean="0"/>
              <a:t>Види малих тіл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4800" dirty="0" smtClean="0"/>
              <a:t>Комети</a:t>
            </a:r>
          </a:p>
          <a:p>
            <a:r>
              <a:rPr lang="uk-UA" sz="4800" dirty="0" smtClean="0"/>
              <a:t>Астероїди</a:t>
            </a:r>
          </a:p>
          <a:p>
            <a:r>
              <a:rPr lang="uk-UA" sz="4800" dirty="0" smtClean="0"/>
              <a:t>Метеорні тіла</a:t>
            </a:r>
          </a:p>
          <a:p>
            <a:r>
              <a:rPr lang="uk-UA" sz="4800" dirty="0" smtClean="0"/>
              <a:t>Космічний пил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3312368"/>
          </a:xfrm>
        </p:spPr>
        <p:txBody>
          <a:bodyPr/>
          <a:lstStyle/>
          <a:p>
            <a:r>
              <a:rPr lang="uk-UA" sz="3200" dirty="0" smtClean="0"/>
              <a:t>Комети – це космічні тіла, що складаються з сильно заморожених газів складного хімічного складу, водяного льоду та тугоплавких мінеральних речовин у вигляді пилу</a:t>
            </a:r>
            <a:endParaRPr lang="ru-RU" sz="3200" dirty="0"/>
          </a:p>
        </p:txBody>
      </p:sp>
      <p:pic>
        <p:nvPicPr>
          <p:cNvPr id="1026" name="Picture 2" descr="C:\Users\ЦГ Лицей7\Desktop\goktas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0608" y="2636912"/>
            <a:ext cx="4188021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Так виглядають комети при наближенні до Землі</a:t>
            </a:r>
            <a:endParaRPr lang="ru-RU" dirty="0"/>
          </a:p>
        </p:txBody>
      </p:sp>
      <p:pic>
        <p:nvPicPr>
          <p:cNvPr id="4" name="Picture 6" descr="http://space.rin.ru/fotos/l3_Pic_7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844824"/>
            <a:ext cx="3816424" cy="3744416"/>
          </a:xfrm>
          <a:prstGeom prst="rect">
            <a:avLst/>
          </a:prstGeom>
          <a:noFill/>
        </p:spPr>
      </p:pic>
      <p:pic>
        <p:nvPicPr>
          <p:cNvPr id="5" name="Picture 4" descr="&amp;Kcy;&amp;acy;&amp;rcy;&amp;tcy;&amp;icy;&amp;ncy;&amp;kcy;&amp;acy; 10 &amp;icy;&amp;zcy; 1595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44824"/>
            <a:ext cx="3672408" cy="381642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9552" y="5229200"/>
            <a:ext cx="828091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Тільки</a:t>
            </a: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раз на 20 </a:t>
            </a:r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років</a:t>
            </a: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</a:t>
            </a:r>
            <a:r>
              <a:rPr lang="en-US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’</a:t>
            </a:r>
            <a:r>
              <a:rPr lang="ru-RU" sz="36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являється</a:t>
            </a:r>
            <a:r>
              <a:rPr lang="ru-RU" sz="3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uk-UA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комета, яку видно неозброєним оком</a:t>
            </a:r>
            <a:endParaRPr lang="ru-RU" sz="3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7772400" cy="1165816"/>
          </a:xfrm>
        </p:spPr>
        <p:txBody>
          <a:bodyPr/>
          <a:lstStyle/>
          <a:p>
            <a:pPr algn="ctr"/>
            <a:r>
              <a:rPr lang="uk-UA" dirty="0" smtClean="0"/>
              <a:t>Типи комет</a:t>
            </a:r>
            <a:br>
              <a:rPr lang="uk-UA" dirty="0" smtClean="0"/>
            </a:br>
            <a:r>
              <a:rPr lang="uk-UA" dirty="0" smtClean="0"/>
              <a:t>(за періодичністю)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147248" cy="4726760"/>
          </a:xfrm>
        </p:spPr>
        <p:txBody>
          <a:bodyPr>
            <a:noAutofit/>
          </a:bodyPr>
          <a:lstStyle/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Короткоперіодичні </a:t>
            </a:r>
            <a:r>
              <a:rPr lang="uk-UA" sz="2400" dirty="0" smtClean="0"/>
              <a:t>(період обертання від декількох років до 100 років, більшість має упорядковану траєкторію, переважно в площині екліптики проти годинникової стрілки, як і більшість планет, орбіта не далі Юпітера)</a:t>
            </a:r>
          </a:p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Довгоперіодичні</a:t>
            </a:r>
            <a:r>
              <a:rPr lang="uk-UA" sz="2400" dirty="0" smtClean="0"/>
              <a:t> (період обертання близько 200 років)</a:t>
            </a:r>
          </a:p>
          <a:p>
            <a:r>
              <a:rPr lang="uk-UA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Неперіодичні </a:t>
            </a:r>
            <a:r>
              <a:rPr lang="uk-UA" sz="2400" dirty="0" smtClean="0"/>
              <a:t>( приходять з хмари </a:t>
            </a:r>
            <a:r>
              <a:rPr lang="uk-UA" sz="2400" dirty="0" err="1" smtClean="0"/>
              <a:t>Оорта</a:t>
            </a:r>
            <a:r>
              <a:rPr lang="uk-UA" sz="2400" dirty="0" smtClean="0"/>
              <a:t>, їх появу важко передбачити, орбіти сильно витягнуті і через це наступний прихід може наступити через декілька мільйонів років або взагалі не наступити внаслідок зміни траєкторії )</a:t>
            </a:r>
          </a:p>
          <a:p>
            <a:pPr>
              <a:buNone/>
            </a:pP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 smtClean="0"/>
              <a:t>Схема руху короткоперіодичної та довгоперіодичної комети </a:t>
            </a:r>
            <a:endParaRPr lang="ru-RU" sz="3200" dirty="0"/>
          </a:p>
        </p:txBody>
      </p:sp>
      <p:pic>
        <p:nvPicPr>
          <p:cNvPr id="5122" name="Picture 2" descr="C:\Users\ЦГ Лицей7\Pictures\image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7920880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Рух комет та їх хвостів навколо Сонця</a:t>
            </a:r>
            <a:endParaRPr lang="ru-RU" dirty="0"/>
          </a:p>
        </p:txBody>
      </p:sp>
      <p:pic>
        <p:nvPicPr>
          <p:cNvPr id="2050" name="Picture 2" descr="C:\Users\ЦГ Лицей7\Pictures\Cometorbit-ru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916832"/>
            <a:ext cx="7704856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Типи комет</a:t>
            </a:r>
            <a:br>
              <a:rPr lang="uk-UA" dirty="0" smtClean="0"/>
            </a:br>
            <a:r>
              <a:rPr lang="uk-UA" dirty="0" smtClean="0"/>
              <a:t>(за видом хвоста)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Витягнуті прямо від Сонця</a:t>
            </a:r>
          </a:p>
          <a:p>
            <a:r>
              <a:rPr lang="uk-UA" dirty="0" smtClean="0"/>
              <a:t>Трохи відхилені від прямолінійного напрямку </a:t>
            </a:r>
          </a:p>
          <a:p>
            <a:r>
              <a:rPr lang="uk-UA" dirty="0" smtClean="0"/>
              <a:t>Короткі і сильно витягнуті </a:t>
            </a:r>
          </a:p>
          <a:p>
            <a:r>
              <a:rPr lang="uk-UA" dirty="0" smtClean="0"/>
              <a:t>Витягнуті по орбіті вперед або напрямлені до Сонця(дуже рідко)</a:t>
            </a:r>
          </a:p>
          <a:p>
            <a:r>
              <a:rPr lang="uk-UA" dirty="0" smtClean="0"/>
              <a:t> Мають декілька хвостів ( вони складаються з частинок різної природи і маси)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Ілюстрація до видів хвостів комети</a:t>
            </a:r>
            <a:endParaRPr lang="ru-RU" dirty="0"/>
          </a:p>
        </p:txBody>
      </p:sp>
      <p:pic>
        <p:nvPicPr>
          <p:cNvPr id="3074" name="Picture 2" descr="C:\Users\ЦГ Лицей7\Pictures\1305902849_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72816"/>
            <a:ext cx="8280920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</TotalTime>
  <Words>200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Метро</vt:lpstr>
      <vt:lpstr>Презентация PowerPoint</vt:lpstr>
      <vt:lpstr>Види малих тіл</vt:lpstr>
      <vt:lpstr>Комети – це космічні тіла, що складаються з сильно заморожених газів складного хімічного складу, водяного льоду та тугоплавких мінеральних речовин у вигляді пилу</vt:lpstr>
      <vt:lpstr>Так виглядають комети при наближенні до Землі</vt:lpstr>
      <vt:lpstr>Типи комет (за періодичністю)</vt:lpstr>
      <vt:lpstr>Схема руху короткоперіодичної та довгоперіодичної комети </vt:lpstr>
      <vt:lpstr>Рух комет та їх хвостів навколо Сонця</vt:lpstr>
      <vt:lpstr>Типи комет (за видом хвоста)</vt:lpstr>
      <vt:lpstr>Ілюстрація до видів хвостів комети</vt:lpstr>
      <vt:lpstr>Зовнішній вигляд комет з декількома хвостами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ЦГ Лицей7</dc:creator>
  <cp:lastModifiedBy>Volodymyr Frolov</cp:lastModifiedBy>
  <cp:revision>15</cp:revision>
  <dcterms:created xsi:type="dcterms:W3CDTF">2012-06-12T06:37:25Z</dcterms:created>
  <dcterms:modified xsi:type="dcterms:W3CDTF">2017-09-27T18:28:49Z</dcterms:modified>
</cp:coreProperties>
</file>